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2"/>
  </p:handoutMasterIdLst>
  <p:sldIdLst>
    <p:sldId id="275" r:id="rId2"/>
    <p:sldId id="257" r:id="rId3"/>
    <p:sldId id="258" r:id="rId4"/>
    <p:sldId id="259" r:id="rId5"/>
    <p:sldId id="260" r:id="rId6"/>
    <p:sldId id="267" r:id="rId7"/>
    <p:sldId id="268" r:id="rId8"/>
    <p:sldId id="265" r:id="rId9"/>
    <p:sldId id="269" r:id="rId10"/>
    <p:sldId id="262" r:id="rId11"/>
    <p:sldId id="270" r:id="rId12"/>
    <p:sldId id="266" r:id="rId13"/>
    <p:sldId id="271" r:id="rId14"/>
    <p:sldId id="261" r:id="rId15"/>
    <p:sldId id="272" r:id="rId16"/>
    <p:sldId id="263" r:id="rId17"/>
    <p:sldId id="273" r:id="rId18"/>
    <p:sldId id="264" r:id="rId19"/>
    <p:sldId id="274" r:id="rId20"/>
    <p:sldId id="276" r:id="rId21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62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0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0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F28220-114B-4FAA-8AEE-E8252AFA2E4C}" type="datetimeFigureOut">
              <a:rPr lang="en-GB" smtClean="0"/>
              <a:t>12/05/2017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218"/>
            <a:ext cx="2946400" cy="4980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30218"/>
            <a:ext cx="2946400" cy="4980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A691E-37FC-4910-9F10-E2AE743B8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877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10AE-68AA-4A89-B8EB-EAAA5E7F2810}" type="datetimeFigureOut">
              <a:rPr lang="en-GB" smtClean="0"/>
              <a:t>12/05/2017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14E4-DE8F-44D6-8F17-13848909F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134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10AE-68AA-4A89-B8EB-EAAA5E7F2810}" type="datetimeFigureOut">
              <a:rPr lang="en-GB" smtClean="0"/>
              <a:t>12/05/2017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14E4-DE8F-44D6-8F17-13848909F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881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10AE-68AA-4A89-B8EB-EAAA5E7F2810}" type="datetimeFigureOut">
              <a:rPr lang="en-GB" smtClean="0"/>
              <a:t>12/05/2017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14E4-DE8F-44D6-8F17-13848909F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158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10AE-68AA-4A89-B8EB-EAAA5E7F2810}" type="datetimeFigureOut">
              <a:rPr lang="en-GB" smtClean="0"/>
              <a:t>12/05/2017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14E4-DE8F-44D6-8F17-13848909F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104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10AE-68AA-4A89-B8EB-EAAA5E7F2810}" type="datetimeFigureOut">
              <a:rPr lang="en-GB" smtClean="0"/>
              <a:t>12/05/2017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14E4-DE8F-44D6-8F17-13848909F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16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10AE-68AA-4A89-B8EB-EAAA5E7F2810}" type="datetimeFigureOut">
              <a:rPr lang="en-GB" smtClean="0"/>
              <a:t>12/05/2017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14E4-DE8F-44D6-8F17-13848909F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655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10AE-68AA-4A89-B8EB-EAAA5E7F2810}" type="datetimeFigureOut">
              <a:rPr lang="en-GB" smtClean="0"/>
              <a:t>12/05/2017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14E4-DE8F-44D6-8F17-13848909F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100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10AE-68AA-4A89-B8EB-EAAA5E7F2810}" type="datetimeFigureOut">
              <a:rPr lang="en-GB" smtClean="0"/>
              <a:t>12/05/2017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14E4-DE8F-44D6-8F17-13848909F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429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10AE-68AA-4A89-B8EB-EAAA5E7F2810}" type="datetimeFigureOut">
              <a:rPr lang="en-GB" smtClean="0"/>
              <a:t>12/05/2017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14E4-DE8F-44D6-8F17-13848909F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908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10AE-68AA-4A89-B8EB-EAAA5E7F2810}" type="datetimeFigureOut">
              <a:rPr lang="en-GB" smtClean="0"/>
              <a:t>12/05/2017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14E4-DE8F-44D6-8F17-13848909F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61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10AE-68AA-4A89-B8EB-EAAA5E7F2810}" type="datetimeFigureOut">
              <a:rPr lang="en-GB" smtClean="0"/>
              <a:t>12/05/2017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14E4-DE8F-44D6-8F17-13848909F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706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610AE-68AA-4A89-B8EB-EAAA5E7F2810}" type="datetimeFigureOut">
              <a:rPr lang="en-GB" smtClean="0"/>
              <a:t>12/05/2017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B14E4-DE8F-44D6-8F17-13848909F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22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il Mary - Gentle Woman 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44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069" y="2559685"/>
            <a:ext cx="10515600" cy="1325563"/>
          </a:xfrm>
        </p:spPr>
        <p:txBody>
          <a:bodyPr>
            <a:noAutofit/>
          </a:bodyPr>
          <a:lstStyle/>
          <a:p>
            <a:r>
              <a:rPr lang="en-GB" sz="6000" b="1" i="1" dirty="0"/>
              <a:t>Response:</a:t>
            </a:r>
            <a:r>
              <a:rPr lang="en-GB" sz="6000" b="1" dirty="0" smtClean="0"/>
              <a:t/>
            </a:r>
            <a:br>
              <a:rPr lang="en-GB" sz="6000" b="1" dirty="0" smtClean="0"/>
            </a:br>
            <a:r>
              <a:rPr lang="en-GB" sz="6000" b="1" dirty="0" smtClean="0"/>
              <a:t/>
            </a:r>
            <a:br>
              <a:rPr lang="en-GB" sz="6000" b="1" dirty="0" smtClean="0"/>
            </a:br>
            <a:r>
              <a:rPr lang="en-GB" sz="6000" b="1" dirty="0" smtClean="0"/>
              <a:t>Lord</a:t>
            </a:r>
            <a:r>
              <a:rPr lang="en-GB" sz="6000" b="1" dirty="0" smtClean="0"/>
              <a:t>, help us to be ready to love, even when it is hard.</a:t>
            </a:r>
            <a:endParaRPr lang="en-GB" sz="6000" b="1" dirty="0"/>
          </a:p>
        </p:txBody>
      </p:sp>
    </p:spTree>
    <p:extLst>
      <p:ext uri="{BB962C8B-B14F-4D97-AF65-F5344CB8AC3E}">
        <p14:creationId xmlns:p14="http://schemas.microsoft.com/office/powerpoint/2010/main" val="144382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9300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5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" y="2742565"/>
            <a:ext cx="10515600" cy="1325563"/>
          </a:xfrm>
        </p:spPr>
        <p:txBody>
          <a:bodyPr>
            <a:noAutofit/>
          </a:bodyPr>
          <a:lstStyle/>
          <a:p>
            <a:r>
              <a:rPr lang="en-GB" sz="6000" b="1" i="1" dirty="0"/>
              <a:t>Response:</a:t>
            </a:r>
            <a:r>
              <a:rPr lang="en-GB" sz="6000" b="1" dirty="0" smtClean="0"/>
              <a:t/>
            </a:r>
            <a:br>
              <a:rPr lang="en-GB" sz="6000" b="1" dirty="0" smtClean="0"/>
            </a:br>
            <a:r>
              <a:rPr lang="en-GB" sz="6000" b="1" dirty="0"/>
              <a:t/>
            </a:r>
            <a:br>
              <a:rPr lang="en-GB" sz="6000" b="1" dirty="0"/>
            </a:br>
            <a:r>
              <a:rPr lang="en-GB" sz="6000" b="1" dirty="0" smtClean="0"/>
              <a:t>Lord</a:t>
            </a:r>
            <a:r>
              <a:rPr lang="en-GB" sz="6000" b="1" dirty="0"/>
              <a:t>.</a:t>
            </a:r>
            <a:r>
              <a:rPr lang="en-GB" sz="6000" b="1" dirty="0" smtClean="0"/>
              <a:t> Help us to forgive, even when we feel very hurt.</a:t>
            </a:r>
            <a:endParaRPr lang="en-GB" sz="6000" b="1" dirty="0"/>
          </a:p>
        </p:txBody>
      </p:sp>
    </p:spTree>
    <p:extLst>
      <p:ext uri="{BB962C8B-B14F-4D97-AF65-F5344CB8AC3E}">
        <p14:creationId xmlns:p14="http://schemas.microsoft.com/office/powerpoint/2010/main" val="247849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96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325" y="2481308"/>
            <a:ext cx="10515600" cy="1325563"/>
          </a:xfrm>
        </p:spPr>
        <p:txBody>
          <a:bodyPr>
            <a:noAutofit/>
          </a:bodyPr>
          <a:lstStyle/>
          <a:p>
            <a:r>
              <a:rPr lang="en-GB" sz="6000" b="1" i="1" dirty="0"/>
              <a:t>Response:</a:t>
            </a:r>
            <a:r>
              <a:rPr lang="en-GB" sz="6000" b="1" dirty="0" smtClean="0"/>
              <a:t/>
            </a:r>
            <a:br>
              <a:rPr lang="en-GB" sz="6000" b="1" dirty="0" smtClean="0"/>
            </a:br>
            <a:r>
              <a:rPr lang="en-GB" sz="6000" b="1" dirty="0"/>
              <a:t/>
            </a:r>
            <a:br>
              <a:rPr lang="en-GB" sz="6000" b="1" dirty="0"/>
            </a:br>
            <a:r>
              <a:rPr lang="en-GB" sz="6000" b="1" dirty="0" smtClean="0"/>
              <a:t>Lord, help us to be brave and do what is right even when we might want to run away.</a:t>
            </a:r>
            <a:endParaRPr lang="en-GB" sz="6000" b="1" dirty="0"/>
          </a:p>
        </p:txBody>
      </p:sp>
    </p:spTree>
    <p:extLst>
      <p:ext uri="{BB962C8B-B14F-4D97-AF65-F5344CB8AC3E}">
        <p14:creationId xmlns:p14="http://schemas.microsoft.com/office/powerpoint/2010/main" val="180809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7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943" y="2651125"/>
            <a:ext cx="10515600" cy="1325563"/>
          </a:xfrm>
        </p:spPr>
        <p:txBody>
          <a:bodyPr>
            <a:noAutofit/>
          </a:bodyPr>
          <a:lstStyle/>
          <a:p>
            <a:r>
              <a:rPr lang="en-GB" sz="6000" b="1" i="1" dirty="0"/>
              <a:t>Response:</a:t>
            </a:r>
            <a:r>
              <a:rPr lang="en-GB" sz="6000" b="1" dirty="0" smtClean="0"/>
              <a:t/>
            </a:r>
            <a:br>
              <a:rPr lang="en-GB" sz="6000" b="1" dirty="0" smtClean="0"/>
            </a:br>
            <a:r>
              <a:rPr lang="en-GB" sz="6000" b="1" dirty="0"/>
              <a:t/>
            </a:r>
            <a:br>
              <a:rPr lang="en-GB" sz="6000" b="1" dirty="0"/>
            </a:br>
            <a:r>
              <a:rPr lang="en-GB" sz="6000" b="1" dirty="0" smtClean="0"/>
              <a:t>Lord, help us to tell the truth always and to be real children of God.</a:t>
            </a:r>
            <a:endParaRPr lang="en-GB" sz="6000" b="1" dirty="0"/>
          </a:p>
        </p:txBody>
      </p:sp>
    </p:spTree>
    <p:extLst>
      <p:ext uri="{BB962C8B-B14F-4D97-AF65-F5344CB8AC3E}">
        <p14:creationId xmlns:p14="http://schemas.microsoft.com/office/powerpoint/2010/main" val="397418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5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445" y="2534194"/>
            <a:ext cx="10515600" cy="1403305"/>
          </a:xfrm>
        </p:spPr>
        <p:txBody>
          <a:bodyPr>
            <a:noAutofit/>
          </a:bodyPr>
          <a:lstStyle/>
          <a:p>
            <a:r>
              <a:rPr lang="en-GB" sz="6000" b="1" i="1" dirty="0"/>
              <a:t>Response:</a:t>
            </a:r>
            <a:r>
              <a:rPr lang="en-GB" sz="6000" b="1" dirty="0" smtClean="0"/>
              <a:t/>
            </a:r>
            <a:br>
              <a:rPr lang="en-GB" sz="6000" b="1" dirty="0" smtClean="0"/>
            </a:br>
            <a:r>
              <a:rPr lang="en-GB" sz="6000" b="1" dirty="0"/>
              <a:t/>
            </a:r>
            <a:br>
              <a:rPr lang="en-GB" sz="6000" b="1" dirty="0"/>
            </a:br>
            <a:r>
              <a:rPr lang="en-GB" sz="6000" b="1" dirty="0" smtClean="0"/>
              <a:t>Lord, help us to be quick to help whenever we see someone needing us.</a:t>
            </a:r>
            <a:endParaRPr lang="en-GB" sz="6000" b="1" dirty="0"/>
          </a:p>
        </p:txBody>
      </p:sp>
    </p:spTree>
    <p:extLst>
      <p:ext uri="{BB962C8B-B14F-4D97-AF65-F5344CB8AC3E}">
        <p14:creationId xmlns:p14="http://schemas.microsoft.com/office/powerpoint/2010/main" val="315227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http://upload.wikimedia.org/wikipedia/commons/c/c0/Christianity_symbols_Cross_Ichthys.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8" name="AutoShape 4" descr="http://upload.wikimedia.org/wikipedia/commons/c/c0/Christianity_symbols_Cross_Ichthys.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0" name="AutoShape 6" descr="http://upload.wikimedia.org/wikipedia/commons/c/c0/Christianity_symbols_Cross_Ichthys.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59089" y="327926"/>
            <a:ext cx="8208912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smtClean="0">
                <a:latin typeface="Arial Rounded MT Bold" pitchFamily="34" charset="0"/>
              </a:rPr>
              <a:t>In </a:t>
            </a:r>
            <a:r>
              <a:rPr lang="en-US" sz="4800" dirty="0" err="1" smtClean="0">
                <a:latin typeface="Arial Rounded MT Bold" pitchFamily="34" charset="0"/>
              </a:rPr>
              <a:t>Honour</a:t>
            </a:r>
            <a:r>
              <a:rPr lang="en-US" sz="4800" dirty="0" smtClean="0">
                <a:latin typeface="Arial Rounded MT Bold" pitchFamily="34" charset="0"/>
              </a:rPr>
              <a:t> of Our Lady </a:t>
            </a:r>
            <a:endParaRPr lang="en-US" sz="4800" dirty="0"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0" y="332656"/>
            <a:ext cx="971600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76" name="Picture 12" descr="http://upload.wikimedia.org/wikipedia/commons/d/de/Patonce_cross_'paty'_wiki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795661" y="764704"/>
            <a:ext cx="428281" cy="432048"/>
          </a:xfrm>
          <a:prstGeom prst="rect">
            <a:avLst/>
          </a:prstGeom>
          <a:noFill/>
        </p:spPr>
      </p:pic>
      <p:pic>
        <p:nvPicPr>
          <p:cNvPr id="16" name="Picture 4" descr="http://animationsa2z.com/attachments/Image/christian/christian4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824" y="332657"/>
            <a:ext cx="1076177" cy="129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57" y="1718684"/>
            <a:ext cx="4598683" cy="513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6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http://upload.wikimedia.org/wikipedia/commons/c/c0/Christianity_symbols_Cross_Ichthys.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8" name="AutoShape 4" descr="http://upload.wikimedia.org/wikipedia/commons/c/c0/Christianity_symbols_Cross_Ichthys.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0" name="AutoShape 6" descr="http://upload.wikimedia.org/wikipedia/commons/c/c0/Christianity_symbols_Cross_Ichthys.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4" descr="http://animationsa2z.com/attachments/Image/christian/christian4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824" y="332657"/>
            <a:ext cx="1076177" cy="129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7937"/>
            <a:ext cx="4323511" cy="685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7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http://upload.wikimedia.org/wikipedia/commons/c/c0/Christianity_symbols_Cross_Ichthys.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8" name="AutoShape 4" descr="http://upload.wikimedia.org/wikipedia/commons/c/c0/Christianity_symbols_Cross_Ichthys.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0" name="AutoShape 6" descr="http://upload.wikimedia.org/wikipedia/commons/c/c0/Christianity_symbols_Cross_Ichthys.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30" y="529944"/>
            <a:ext cx="9209302" cy="613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0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http://upload.wikimedia.org/wikipedia/commons/c/c0/Christianity_symbols_Cross_Ichthys.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8" name="AutoShape 4" descr="http://upload.wikimedia.org/wikipedia/commons/c/c0/Christianity_symbols_Cross_Ichthys.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0" name="AutoShape 6" descr="http://upload.wikimedia.org/wikipedia/commons/c/c0/Christianity_symbols_Cross_Ichthys.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155" y="144789"/>
            <a:ext cx="2688166" cy="34800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31975" y="3775322"/>
            <a:ext cx="76690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dirty="0"/>
              <a:t>The word of the Lord…</a:t>
            </a:r>
            <a:br>
              <a:rPr lang="en-GB" sz="6000" dirty="0"/>
            </a:br>
            <a:r>
              <a:rPr lang="en-GB" sz="6000" dirty="0"/>
              <a:t/>
            </a:r>
            <a:br>
              <a:rPr lang="en-GB" sz="6000" dirty="0"/>
            </a:br>
            <a:r>
              <a:rPr lang="en-GB" sz="6000" b="1" dirty="0"/>
              <a:t>ALL- Thanks be to God.</a:t>
            </a:r>
            <a:br>
              <a:rPr lang="en-GB" sz="6000" b="1" dirty="0"/>
            </a:b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162538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http://upload.wikimedia.org/wikipedia/commons/c/c0/Christianity_symbols_Cross_Ichthys.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8" name="AutoShape 4" descr="http://upload.wikimedia.org/wikipedia/commons/c/c0/Christianity_symbols_Cross_Ichthys.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0" name="AutoShape 6" descr="http://upload.wikimedia.org/wikipedia/commons/c/c0/Christianity_symbols_Cross_Ichthys.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59089" y="327926"/>
            <a:ext cx="8208912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smtClean="0">
                <a:latin typeface="Arial Rounded MT Bold" pitchFamily="34" charset="0"/>
              </a:rPr>
              <a:t>In </a:t>
            </a:r>
            <a:r>
              <a:rPr lang="en-US" sz="4800" dirty="0" err="1" smtClean="0">
                <a:latin typeface="Arial Rounded MT Bold" pitchFamily="34" charset="0"/>
              </a:rPr>
              <a:t>Honour</a:t>
            </a:r>
            <a:r>
              <a:rPr lang="en-US" sz="4800" dirty="0" smtClean="0">
                <a:latin typeface="Arial Rounded MT Bold" pitchFamily="34" charset="0"/>
              </a:rPr>
              <a:t> of Our Lady </a:t>
            </a:r>
            <a:endParaRPr lang="en-US" sz="4800" dirty="0"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0" y="332656"/>
            <a:ext cx="971600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76" name="Picture 12" descr="http://upload.wikimedia.org/wikipedia/commons/d/de/Patonce_cross_'paty'_wiki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795661" y="764704"/>
            <a:ext cx="428281" cy="432048"/>
          </a:xfrm>
          <a:prstGeom prst="rect">
            <a:avLst/>
          </a:prstGeom>
          <a:noFill/>
        </p:spPr>
      </p:pic>
      <p:pic>
        <p:nvPicPr>
          <p:cNvPr id="16" name="Picture 4" descr="http://animationsa2z.com/attachments/Image/christian/christian4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824" y="332657"/>
            <a:ext cx="1076177" cy="129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31" y="1921817"/>
            <a:ext cx="2790497" cy="4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6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8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834" y="2664188"/>
            <a:ext cx="10515600" cy="1325563"/>
          </a:xfrm>
        </p:spPr>
        <p:txBody>
          <a:bodyPr>
            <a:noAutofit/>
          </a:bodyPr>
          <a:lstStyle/>
          <a:p>
            <a:r>
              <a:rPr lang="en-GB" sz="6000" b="1" i="1" dirty="0" smtClean="0"/>
              <a:t>Response:</a:t>
            </a:r>
            <a:r>
              <a:rPr lang="en-GB" sz="6000" b="1" dirty="0" smtClean="0"/>
              <a:t/>
            </a:r>
            <a:br>
              <a:rPr lang="en-GB" sz="6000" b="1" dirty="0" smtClean="0"/>
            </a:br>
            <a:r>
              <a:rPr lang="en-GB" sz="6000" b="1" dirty="0" smtClean="0"/>
              <a:t/>
            </a:r>
            <a:br>
              <a:rPr lang="en-GB" sz="6000" b="1" dirty="0" smtClean="0"/>
            </a:br>
            <a:r>
              <a:rPr lang="en-GB" sz="6000" b="1" dirty="0" smtClean="0"/>
              <a:t>Lord, help us to believe what Jesus tells us about God, our Father.</a:t>
            </a:r>
            <a:endParaRPr lang="en-GB" sz="6000" b="1" dirty="0"/>
          </a:p>
        </p:txBody>
      </p:sp>
    </p:spTree>
    <p:extLst>
      <p:ext uri="{BB962C8B-B14F-4D97-AF65-F5344CB8AC3E}">
        <p14:creationId xmlns:p14="http://schemas.microsoft.com/office/powerpoint/2010/main" val="19320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2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702" y="216779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6000" b="1" i="1" dirty="0"/>
              <a:t>Response:</a:t>
            </a:r>
            <a:r>
              <a:rPr lang="en-GB" sz="6000" b="1" dirty="0" smtClean="0"/>
              <a:t/>
            </a:r>
            <a:br>
              <a:rPr lang="en-GB" sz="6000" b="1" dirty="0" smtClean="0"/>
            </a:br>
            <a:r>
              <a:rPr lang="en-GB" sz="6000" b="1" dirty="0" smtClean="0"/>
              <a:t/>
            </a:r>
            <a:br>
              <a:rPr lang="en-GB" sz="6000" b="1" dirty="0" smtClean="0"/>
            </a:br>
            <a:r>
              <a:rPr lang="en-GB" sz="6000" b="1" dirty="0" smtClean="0"/>
              <a:t>Lord, help us to remember that we are born to live forever.</a:t>
            </a:r>
            <a:endParaRPr lang="en-GB" sz="6000" b="1" dirty="0"/>
          </a:p>
        </p:txBody>
      </p:sp>
    </p:spTree>
    <p:extLst>
      <p:ext uri="{BB962C8B-B14F-4D97-AF65-F5344CB8AC3E}">
        <p14:creationId xmlns:p14="http://schemas.microsoft.com/office/powerpoint/2010/main" val="42004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30</Words>
  <Application>Microsoft Office PowerPoint</Application>
  <PresentationFormat>Widescreen</PresentationFormat>
  <Paragraphs>10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Response:  Lord, help us to believe what Jesus tells us about God, our Father.</vt:lpstr>
      <vt:lpstr>PowerPoint Presentation</vt:lpstr>
      <vt:lpstr>Response:  Lord, help us to remember that we are born to live forever.</vt:lpstr>
      <vt:lpstr>PowerPoint Presentation</vt:lpstr>
      <vt:lpstr>Response:  Lord, help us to be ready to love, even when it is hard.</vt:lpstr>
      <vt:lpstr>PowerPoint Presentation</vt:lpstr>
      <vt:lpstr>Response:  Lord. Help us to forgive, even when we feel very hurt.</vt:lpstr>
      <vt:lpstr>PowerPoint Presentation</vt:lpstr>
      <vt:lpstr>Response:  Lord, help us to be brave and do what is right even when we might want to run away.</vt:lpstr>
      <vt:lpstr>PowerPoint Presentation</vt:lpstr>
      <vt:lpstr>Response:  Lord, help us to tell the truth always and to be real children of God.</vt:lpstr>
      <vt:lpstr>PowerPoint Presentation</vt:lpstr>
      <vt:lpstr>Response:  Lord, help us to be quick to help whenever we see someone needing us.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Shailes</dc:creator>
  <cp:lastModifiedBy>Jane Mills</cp:lastModifiedBy>
  <cp:revision>11</cp:revision>
  <cp:lastPrinted>2017-05-10T15:57:20Z</cp:lastPrinted>
  <dcterms:created xsi:type="dcterms:W3CDTF">2017-05-05T15:03:17Z</dcterms:created>
  <dcterms:modified xsi:type="dcterms:W3CDTF">2017-05-12T11:12:19Z</dcterms:modified>
</cp:coreProperties>
</file>