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7B1-E9C0-1546-9D16-BBE240BBF835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8BC5-074B-214B-8186-DB4486BD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2A52C24-80A8-004F-92A4-CA4FA5561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6573C2ED-B07D-2642-9A3E-0CD04A8B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052DDFDC-1A74-B747-85A6-79432E84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usic, brass&#10;&#10;Description automatically generated">
            <a:extLst>
              <a:ext uri="{FF2B5EF4-FFF2-40B4-BE49-F238E27FC236}">
                <a16:creationId xmlns:a16="http://schemas.microsoft.com/office/drawing/2014/main" id="{61FC042C-03EF-B44B-A93D-932DEEA8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usic, brass&#10;&#10;Description automatically generated">
            <a:extLst>
              <a:ext uri="{FF2B5EF4-FFF2-40B4-BE49-F238E27FC236}">
                <a16:creationId xmlns:a16="http://schemas.microsoft.com/office/drawing/2014/main" id="{71BE7C9C-DA5B-5B48-953F-8F826421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drinking from a bottle&#10;&#10;Description automatically generated with low confidence">
            <a:extLst>
              <a:ext uri="{FF2B5EF4-FFF2-40B4-BE49-F238E27FC236}">
                <a16:creationId xmlns:a16="http://schemas.microsoft.com/office/drawing/2014/main" id="{548C3455-2FC3-F64A-BC43-F257F99C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usic, brass&#10;&#10;Description automatically generated">
            <a:extLst>
              <a:ext uri="{FF2B5EF4-FFF2-40B4-BE49-F238E27FC236}">
                <a16:creationId xmlns:a16="http://schemas.microsoft.com/office/drawing/2014/main" id="{FBD4D402-1B4F-DC40-B1A7-E342205D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C2BDB7-2E5D-1E4C-8CC3-DEFCE4A3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B2128D-5A66-8549-BB33-7B34B94C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2C92AC-5008-CD49-9A35-A0D084AE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69332A-0E43-B146-BDE6-A47E5DE7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822693-7AC3-3747-8A9C-9BD1CAFA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6BAD98-96BF-A94B-9582-D1444905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4EB5915-919A-C34E-B2FD-8CF4788A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EB67DB-9CC2-D041-AFD7-06065D86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3AA7A-21E7-944F-A385-17EECA34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77A46894-FF86-494F-BD6E-D916FDBE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422CE-0A63-7044-B276-AF30A8E9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EE30CFF4-D54E-514F-A8C6-848EE6F1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0B8EF-3944-F242-9371-C0FCAEA7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8AA865-932B-5041-889A-290AF7DB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D9B5D-522D-9544-98EF-6AC17B9D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F70E2-7B4C-B043-9CBC-9952E72A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D43EDBC-3B7C-1A41-875F-1AA43746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B81EF9-6BBE-3B4B-BF4A-B62CA254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B8C1960-7DAD-A94E-895A-E52976EB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Sarah Shailes</cp:lastModifiedBy>
  <cp:revision>1</cp:revision>
  <dcterms:created xsi:type="dcterms:W3CDTF">2021-05-25T15:21:48Z</dcterms:created>
  <dcterms:modified xsi:type="dcterms:W3CDTF">2021-06-16T09:57:33Z</dcterms:modified>
</cp:coreProperties>
</file>