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59" r:id="rId6"/>
    <p:sldId id="267" r:id="rId7"/>
    <p:sldId id="260" r:id="rId8"/>
    <p:sldId id="268" r:id="rId9"/>
    <p:sldId id="261" r:id="rId10"/>
    <p:sldId id="269" r:id="rId11"/>
    <p:sldId id="262" r:id="rId12"/>
    <p:sldId id="270" r:id="rId13"/>
    <p:sldId id="263" r:id="rId14"/>
    <p:sldId id="271" r:id="rId15"/>
    <p:sldId id="264" r:id="rId16"/>
    <p:sldId id="273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0751-A583-4DBC-A569-EF1F07C3C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888CF-ED74-40B1-9578-EC0EA77D7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7FA73-7089-407B-AE38-FFD8A88C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7BA-F5AE-42FB-B767-64D28ECB708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5863-B0DA-4D3B-BD3A-BA704F44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49CF8-A956-4FED-99A3-7A929B80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6E36-725B-4AAC-809E-D207F1990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3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F6BC-38E6-4BCF-AB02-13C136A0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D6479-1DA2-4B73-A929-FC9A10F20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FB275-3907-4EF1-92F2-1293EC14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7BA-F5AE-42FB-B767-64D28ECB708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283E-5BB3-413B-AF14-BAFCBA19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525CE-03F9-4171-AFB8-EFCBE0A1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6E36-725B-4AAC-809E-D207F1990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94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7C597-CBA8-42B1-BA62-B4DDC5513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81C10-A09F-4809-A2A0-56D2686DD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AB57E-11C4-411C-8C8A-677D2C7C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7BA-F5AE-42FB-B767-64D28ECB708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330C1-CD70-4C7A-AEE1-5A1A3132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149B3-9877-4AED-A11E-FA9B011A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6E36-725B-4AAC-809E-D207F1990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097A-4AA0-464F-BB60-D9EAD589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91C70-9C51-4035-AAEF-B3A4BE7ED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44D21-C258-40DB-9A40-785C159C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7BA-F5AE-42FB-B767-64D28ECB708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78D7E-6A5F-4A1C-9755-CE55E938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1F810-231C-4B39-BB3B-45BFD8FC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6E36-725B-4AAC-809E-D207F1990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2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449C-677E-4E36-9A81-B4E33B2F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2A565-7AB1-461A-BCC5-8E051CB21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F8234-2E9E-42E4-B794-1076375A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7BA-F5AE-42FB-B767-64D28ECB708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97A62-06A8-468B-A1E6-9F5B92071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DD67E-24EF-48FC-B593-E3F1DC00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6E36-725B-4AAC-809E-D207F1990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7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B643-C6CB-443E-87BC-5EB22192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A424E-E72C-4C08-AD0C-80155ECB8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C026E-2C67-4392-A8AF-A827ED3A6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EB120-9848-46B5-ABEF-F55362EA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7BA-F5AE-42FB-B767-64D28ECB708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35F0B-D9B3-418B-B987-D4E679DE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4BE54-AF6D-434A-B83E-5A688EF3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6E36-725B-4AAC-809E-D207F1990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4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D6AD-8921-4FCD-BE2C-F61704B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D1A54-A768-4CC0-9A3A-E56DEAB0A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42157-63D6-4953-8F64-2BF1BB841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03A0D-FBDF-46F7-AAF9-3BDA040A6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719DE-15C1-47C8-8EF1-B263808F8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3B4FD-6160-40AA-945E-B0F0472A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7BA-F5AE-42FB-B767-64D28ECB708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30C85-37FC-4669-88D7-C8F568DD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280CB3-4DE3-4749-87F3-26B7F4247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6E36-725B-4AAC-809E-D207F1990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8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2451-3640-4774-A925-812B5AE6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0E6F8-FB9A-4306-B7DB-0C55BC3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7BA-F5AE-42FB-B767-64D28ECB708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C3A29-E486-4199-B20A-58732B7C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1F1D4-23C8-4EA4-B2B6-2567677D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6E36-725B-4AAC-809E-D207F1990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56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FD3D9A-7053-430B-AAEF-3C2AFD24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7BA-F5AE-42FB-B767-64D28ECB708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2747EB-4E32-43F9-8280-06E540B8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4573A-DC47-43E1-A457-B09CE1A5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6E36-725B-4AAC-809E-D207F1990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2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197D-8968-40B6-AD36-2047DD16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73DA-9CF7-49AB-AC2B-CCA32A72B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5BAA0-E131-4284-93DB-DABB98698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D22D6-1E17-4DAB-A264-623EBDA2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7BA-F5AE-42FB-B767-64D28ECB708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728DF-F818-4F96-A5F3-1E81F056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733F8-996C-4AD1-BB32-EE0D6B59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6E36-725B-4AAC-809E-D207F1990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37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3C64-E160-4ABB-A187-96097C76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D572D4-3C12-4F5C-8B5D-4C7D1F009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B2593-28E0-4B1F-A886-6DA091F6A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1637F-EAE6-4BBB-A29E-956D5705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7BA-F5AE-42FB-B767-64D28ECB708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E0793-9DE8-4A87-9002-5B402583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5AF1F-C36F-4404-A183-AFD186B9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6E36-725B-4AAC-809E-D207F1990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04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7AC92-8357-4A88-852F-D4499BC1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81922-5062-4EFC-85F3-71CBC68CB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FDC2A-6E12-45CA-BB14-51720AE1A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A7BA-F5AE-42FB-B767-64D28ECB708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31CDA-BD6C-44C5-9D78-5D5DF8CC5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1B3C8-311F-4EAB-B4E6-C7DE13339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66E36-725B-4AAC-809E-D207F1990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15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03D87B9D-FB4B-4CC2-BFFF-B21250D5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916" y="4102694"/>
            <a:ext cx="3861091" cy="218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4873A6D9-ADBF-483F-B740-07E3A659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97" y="4010014"/>
            <a:ext cx="4452512" cy="250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E1D207C0-0185-4B56-848C-2A67E68D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4" y="212563"/>
            <a:ext cx="2370633" cy="32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iam Johnston on Twitter: &quot;Today marks 70 years of HRH Queen Elizabeth's  reign as monarch. Signing a letter 'Your Servant' shows the humility of a  sovereign who knows and has faith in">
            <a:extLst>
              <a:ext uri="{FF2B5EF4-FFF2-40B4-BE49-F238E27FC236}">
                <a16:creationId xmlns:a16="http://schemas.microsoft.com/office/drawing/2014/main" id="{7536DDD2-F166-485A-863D-0137F3E9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80" y="121804"/>
            <a:ext cx="3313631" cy="24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ee the source image">
            <a:extLst>
              <a:ext uri="{FF2B5EF4-FFF2-40B4-BE49-F238E27FC236}">
                <a16:creationId xmlns:a16="http://schemas.microsoft.com/office/drawing/2014/main" id="{6ADF9483-16FA-4AF4-B9C1-BC17E949B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916" y="357698"/>
            <a:ext cx="3487167" cy="23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the source image">
            <a:extLst>
              <a:ext uri="{FF2B5EF4-FFF2-40B4-BE49-F238E27FC236}">
                <a16:creationId xmlns:a16="http://schemas.microsoft.com/office/drawing/2014/main" id="{0B56663D-E28F-4DCC-93E8-5EA6F87A5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5" y="3947958"/>
            <a:ext cx="3248436" cy="243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516CE4-7392-4051-8C88-257A361F3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9795"/>
            <a:ext cx="9144000" cy="141048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Queen </a:t>
            </a:r>
            <a:r>
              <a:rPr lang="en-GB">
                <a:solidFill>
                  <a:schemeClr val="bg1"/>
                </a:solidFill>
              </a:rPr>
              <a:t>Elizabeth II</a:t>
            </a:r>
            <a:br>
              <a:rPr lang="en-GB" baseline="30000" dirty="0">
                <a:solidFill>
                  <a:schemeClr val="bg1"/>
                </a:solidFill>
              </a:rPr>
            </a:br>
            <a:r>
              <a:rPr lang="en-GB" baseline="30000" dirty="0">
                <a:solidFill>
                  <a:schemeClr val="bg1"/>
                </a:solidFill>
              </a:rPr>
              <a:t>We remember your life.</a:t>
            </a:r>
            <a:r>
              <a:rPr lang="en-GB" dirty="0"/>
              <a:t> </a:t>
            </a:r>
          </a:p>
        </p:txBody>
      </p:sp>
      <p:pic>
        <p:nvPicPr>
          <p:cNvPr id="2" name="04 Tender Thoughts">
            <a:hlinkClick r:id="" action="ppaction://media"/>
            <a:extLst>
              <a:ext uri="{FF2B5EF4-FFF2-40B4-BE49-F238E27FC236}">
                <a16:creationId xmlns:a16="http://schemas.microsoft.com/office/drawing/2014/main" id="{5554A412-8F28-4D35-91A7-FD57F94C49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00509" y="3080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D419D-D71E-4CB3-A83F-BEB81DCEF166}"/>
              </a:ext>
            </a:extLst>
          </p:cNvPr>
          <p:cNvSpPr txBox="1"/>
          <p:nvPr/>
        </p:nvSpPr>
        <p:spPr>
          <a:xfrm>
            <a:off x="2558473" y="1357745"/>
            <a:ext cx="68995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Dear Lord Jesus,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Help me offer my love and see every person in the way that You see them. </a:t>
            </a:r>
          </a:p>
          <a:p>
            <a:r>
              <a:rPr lang="en-GB" dirty="0">
                <a:solidFill>
                  <a:schemeClr val="bg1"/>
                </a:solidFill>
              </a:rPr>
              <a:t>We pray for those who are hungry and homeless in our world. </a:t>
            </a:r>
          </a:p>
          <a:p>
            <a:r>
              <a:rPr lang="en-GB" dirty="0">
                <a:solidFill>
                  <a:schemeClr val="bg1"/>
                </a:solidFill>
              </a:rPr>
              <a:t>Grant them the comfort and nourishment that they need.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Lord in your mercy.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Hear our prayer.</a:t>
            </a:r>
          </a:p>
        </p:txBody>
      </p:sp>
    </p:spTree>
    <p:extLst>
      <p:ext uri="{BB962C8B-B14F-4D97-AF65-F5344CB8AC3E}">
        <p14:creationId xmlns:p14="http://schemas.microsoft.com/office/powerpoint/2010/main" val="189570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1F27-049F-4E72-AC31-BC27E9A51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837"/>
            <a:ext cx="9144000" cy="95134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    Compassion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125FF-18FB-4D35-84C8-36572E1C6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328" y="1311420"/>
            <a:ext cx="9144000" cy="1655762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 descr="The Royal Family enjoying Balmoral - Dianalegacy Latest Update News Images  Videos of British Royal Family">
            <a:extLst>
              <a:ext uri="{FF2B5EF4-FFF2-40B4-BE49-F238E27FC236}">
                <a16:creationId xmlns:a16="http://schemas.microsoft.com/office/drawing/2014/main" id="{7B7B55EF-DB44-409A-903A-165C2B6B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79" y="2796597"/>
            <a:ext cx="5619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0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5F1A2-F347-4719-8703-74E58DD12987}"/>
              </a:ext>
            </a:extLst>
          </p:cNvPr>
          <p:cNvSpPr txBox="1"/>
          <p:nvPr/>
        </p:nvSpPr>
        <p:spPr>
          <a:xfrm>
            <a:off x="2558473" y="1357745"/>
            <a:ext cx="6899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Dear Lord Jesus,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Open my heart that I may always treat people with compassion and patience.</a:t>
            </a:r>
          </a:p>
          <a:p>
            <a:r>
              <a:rPr lang="en-GB" dirty="0">
                <a:solidFill>
                  <a:schemeClr val="bg1"/>
                </a:solidFill>
              </a:rPr>
              <a:t>May I show compassion and kindness in everything that I do.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Lord in your mercy.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Hear our prayer.</a:t>
            </a:r>
          </a:p>
        </p:txBody>
      </p:sp>
    </p:spTree>
    <p:extLst>
      <p:ext uri="{BB962C8B-B14F-4D97-AF65-F5344CB8AC3E}">
        <p14:creationId xmlns:p14="http://schemas.microsoft.com/office/powerpoint/2010/main" val="137773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1F27-049F-4E72-AC31-BC27E9A51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927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   Kindness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125FF-18FB-4D35-84C8-36572E1C6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728" y="1523856"/>
            <a:ext cx="9144000" cy="1655762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137D7-8AF1-409F-A262-9618B1050C53}"/>
              </a:ext>
            </a:extLst>
          </p:cNvPr>
          <p:cNvSpPr/>
          <p:nvPr/>
        </p:nvSpPr>
        <p:spPr>
          <a:xfrm>
            <a:off x="3737307" y="2351737"/>
            <a:ext cx="5172363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313131"/>
                </a:solidFill>
                <a:latin typeface="PT Serif"/>
              </a:rPr>
              <a:t>“While I may not have attended every event in person, my heart has been with you all; and I remain committed to serving you to the best of my ability, supported by my family.”</a:t>
            </a:r>
          </a:p>
          <a:p>
            <a:pPr algn="just"/>
            <a:r>
              <a:rPr lang="en-GB" dirty="0">
                <a:solidFill>
                  <a:srgbClr val="313131"/>
                </a:solidFill>
                <a:latin typeface="PT Serif"/>
              </a:rPr>
              <a:t>“I have been inspired by the kindness, joy and kinship that has been so evident in recent days, and I hope this renewed sense of togetherness will be felt for many years to come.</a:t>
            </a:r>
            <a:endParaRPr lang="en-GB" b="0" i="0" dirty="0">
              <a:solidFill>
                <a:srgbClr val="313131"/>
              </a:solidFill>
              <a:effectLst/>
              <a:latin typeface="PT Serif"/>
            </a:endParaRPr>
          </a:p>
        </p:txBody>
      </p:sp>
      <p:pic>
        <p:nvPicPr>
          <p:cNvPr id="4098" name="Picture 2" descr="https://i0.wp.com/thecrownchronicles.co.uk/wp-content/uploads/2022/06/IIM-23474-0218-scaled.jpeg?resize=1170%2C727&amp;ssl=1">
            <a:extLst>
              <a:ext uri="{FF2B5EF4-FFF2-40B4-BE49-F238E27FC236}">
                <a16:creationId xmlns:a16="http://schemas.microsoft.com/office/drawing/2014/main" id="{4018EF87-BBFB-443F-8E99-3846EC6F7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741957"/>
            <a:ext cx="3198177" cy="1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5F1A2-F347-4719-8703-74E58DD12987}"/>
              </a:ext>
            </a:extLst>
          </p:cNvPr>
          <p:cNvSpPr txBox="1"/>
          <p:nvPr/>
        </p:nvSpPr>
        <p:spPr>
          <a:xfrm>
            <a:off x="2558473" y="1357745"/>
            <a:ext cx="6899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Dear Lord Jesus,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Help me to show kindness in my actions and speak kindly to all. 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Lord in your mercy.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Hear our prayer.</a:t>
            </a:r>
          </a:p>
        </p:txBody>
      </p:sp>
    </p:spTree>
    <p:extLst>
      <p:ext uri="{BB962C8B-B14F-4D97-AF65-F5344CB8AC3E}">
        <p14:creationId xmlns:p14="http://schemas.microsoft.com/office/powerpoint/2010/main" val="39682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1F27-049F-4E72-AC31-BC27E9A51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4183"/>
            <a:ext cx="9144000" cy="10460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Peace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125FF-18FB-4D35-84C8-36572E1C6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90111"/>
            <a:ext cx="9144000" cy="158879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“And when peace comes, remember it will be for us, the children 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   “And when peace comes, remember it will be for us, the children of today, to make the world of tomorrow a better and happier place’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Queen Elizabeth 2</a:t>
            </a:r>
            <a:r>
              <a:rPr lang="en-GB" baseline="30000" dirty="0">
                <a:solidFill>
                  <a:schemeClr val="bg1"/>
                </a:solidFill>
              </a:rPr>
              <a:t>nd</a:t>
            </a:r>
            <a:r>
              <a:rPr lang="en-GB" dirty="0">
                <a:solidFill>
                  <a:schemeClr val="bg1"/>
                </a:solidFill>
              </a:rPr>
              <a:t> aged 14 .</a:t>
            </a:r>
          </a:p>
        </p:txBody>
      </p:sp>
      <p:pic>
        <p:nvPicPr>
          <p:cNvPr id="5124" name="Picture 4" descr="First speech of Princess Elizabeth, the future Queen">
            <a:extLst>
              <a:ext uri="{FF2B5EF4-FFF2-40B4-BE49-F238E27FC236}">
                <a16:creationId xmlns:a16="http://schemas.microsoft.com/office/drawing/2014/main" id="{E8F3D581-ED56-49F7-9DEC-591CE9063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18" y="3278909"/>
            <a:ext cx="5172363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9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5F1A2-F347-4719-8703-74E58DD12987}"/>
              </a:ext>
            </a:extLst>
          </p:cNvPr>
          <p:cNvSpPr txBox="1"/>
          <p:nvPr/>
        </p:nvSpPr>
        <p:spPr>
          <a:xfrm>
            <a:off x="2558473" y="1357745"/>
            <a:ext cx="6899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Dear Lord Jesus,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You are the Prince of Peace.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We pray for peace in our world and that we may live in harmony with one another.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Lord in your mercy.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Hear our prayer.</a:t>
            </a:r>
          </a:p>
        </p:txBody>
      </p:sp>
    </p:spTree>
    <p:extLst>
      <p:ext uri="{BB962C8B-B14F-4D97-AF65-F5344CB8AC3E}">
        <p14:creationId xmlns:p14="http://schemas.microsoft.com/office/powerpoint/2010/main" val="3375766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5F1A2-F347-4719-8703-74E58DD12987}"/>
              </a:ext>
            </a:extLst>
          </p:cNvPr>
          <p:cNvSpPr txBox="1"/>
          <p:nvPr/>
        </p:nvSpPr>
        <p:spPr>
          <a:xfrm>
            <a:off x="2558473" y="1357745"/>
            <a:ext cx="6899563" cy="267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F3E2D-EB58-4009-B3D4-12BB66CBA978}"/>
              </a:ext>
            </a:extLst>
          </p:cNvPr>
          <p:cNvSpPr txBox="1"/>
          <p:nvPr/>
        </p:nvSpPr>
        <p:spPr>
          <a:xfrm>
            <a:off x="2710873" y="1510145"/>
            <a:ext cx="6899563" cy="267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146" name="Picture 2" descr="Rest In Peace Queen Elizabeth II - Rugby League News">
            <a:extLst>
              <a:ext uri="{FF2B5EF4-FFF2-40B4-BE49-F238E27FC236}">
                <a16:creationId xmlns:a16="http://schemas.microsoft.com/office/drawing/2014/main" id="{28D09C9E-84E9-4518-8D99-CBC960358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64" y="609601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50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824C7-AA7D-4623-893E-337B9B429556}"/>
              </a:ext>
            </a:extLst>
          </p:cNvPr>
          <p:cNvSpPr/>
          <p:nvPr/>
        </p:nvSpPr>
        <p:spPr>
          <a:xfrm>
            <a:off x="3048000" y="213633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Hail Mary,</a:t>
            </a:r>
            <a:b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Full of Grace,</a:t>
            </a:r>
            <a:b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The Lord is with thee.</a:t>
            </a:r>
            <a:b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Blessed art thou among women,</a:t>
            </a:r>
            <a:b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and blessed is the fruit of thy womb, Jesus.</a:t>
            </a:r>
            <a:b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Holy Mary,</a:t>
            </a:r>
            <a:b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Mother of God,</a:t>
            </a:r>
            <a:b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pray for us sinners now,</a:t>
            </a:r>
            <a:b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and at the hour of death. Amen.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" name="Picture 8" descr="http://www.catholictradition.org/Mary/hail-mary1b.jpg">
            <a:extLst>
              <a:ext uri="{FF2B5EF4-FFF2-40B4-BE49-F238E27FC236}">
                <a16:creationId xmlns:a16="http://schemas.microsoft.com/office/drawing/2014/main" id="{0447F2A2-0656-4F2E-AF22-9A3A91037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183" y="263782"/>
            <a:ext cx="2419289" cy="31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A84F9D-0932-4196-97CE-D3CB277EEB1A}"/>
              </a:ext>
            </a:extLst>
          </p:cNvPr>
          <p:cNvSpPr txBox="1"/>
          <p:nvPr/>
        </p:nvSpPr>
        <p:spPr>
          <a:xfrm>
            <a:off x="1366982" y="263782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 place all our prayers for Queen Elizabeth 2</a:t>
            </a:r>
            <a:r>
              <a:rPr lang="en-GB" baseline="30000" dirty="0">
                <a:solidFill>
                  <a:schemeClr val="bg1"/>
                </a:solidFill>
              </a:rPr>
              <a:t>nd</a:t>
            </a:r>
            <a:r>
              <a:rPr lang="en-GB" dirty="0">
                <a:solidFill>
                  <a:schemeClr val="bg1"/>
                </a:solidFill>
              </a:rPr>
              <a:t> into the hands of Mary our Mother. </a:t>
            </a:r>
          </a:p>
        </p:txBody>
      </p:sp>
    </p:spTree>
    <p:extLst>
      <p:ext uri="{BB962C8B-B14F-4D97-AF65-F5344CB8AC3E}">
        <p14:creationId xmlns:p14="http://schemas.microsoft.com/office/powerpoint/2010/main" val="2848337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5F1A2-F347-4719-8703-74E58DD12987}"/>
              </a:ext>
            </a:extLst>
          </p:cNvPr>
          <p:cNvSpPr txBox="1"/>
          <p:nvPr/>
        </p:nvSpPr>
        <p:spPr>
          <a:xfrm>
            <a:off x="2558473" y="1357745"/>
            <a:ext cx="6899563" cy="267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F3E2D-EB58-4009-B3D4-12BB66CBA978}"/>
              </a:ext>
            </a:extLst>
          </p:cNvPr>
          <p:cNvSpPr txBox="1"/>
          <p:nvPr/>
        </p:nvSpPr>
        <p:spPr>
          <a:xfrm>
            <a:off x="2710873" y="1510145"/>
            <a:ext cx="6899563" cy="267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146" name="Picture 2" descr="Rest In Peace Queen Elizabeth II - Rugby League News">
            <a:extLst>
              <a:ext uri="{FF2B5EF4-FFF2-40B4-BE49-F238E27FC236}">
                <a16:creationId xmlns:a16="http://schemas.microsoft.com/office/drawing/2014/main" id="{28D09C9E-84E9-4518-8D99-CBC960358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64" y="609601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C0AB66-14F4-41A7-AED2-D2EFC21C5C2A}"/>
              </a:ext>
            </a:extLst>
          </p:cNvPr>
          <p:cNvSpPr txBox="1"/>
          <p:nvPr/>
        </p:nvSpPr>
        <p:spPr>
          <a:xfrm>
            <a:off x="2861617" y="5765924"/>
            <a:ext cx="67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                                                 1926- 2022</a:t>
            </a:r>
          </a:p>
        </p:txBody>
      </p:sp>
    </p:spTree>
    <p:extLst>
      <p:ext uri="{BB962C8B-B14F-4D97-AF65-F5344CB8AC3E}">
        <p14:creationId xmlns:p14="http://schemas.microsoft.com/office/powerpoint/2010/main" val="279718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A5A1FF-2937-4239-AB7A-8A01E10BB320}"/>
              </a:ext>
            </a:extLst>
          </p:cNvPr>
          <p:cNvSpPr txBox="1"/>
          <p:nvPr/>
        </p:nvSpPr>
        <p:spPr>
          <a:xfrm>
            <a:off x="2558473" y="1357745"/>
            <a:ext cx="68995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Dear Lord Jesus.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You are our Good Shepherd. </a:t>
            </a:r>
          </a:p>
          <a:p>
            <a:r>
              <a:rPr lang="en-GB" dirty="0">
                <a:solidFill>
                  <a:schemeClr val="bg1"/>
                </a:solidFill>
              </a:rPr>
              <a:t>We thank you for the 70 years of reign that our Queen has lead and served the Commonwealth countries and the United Kingdom. </a:t>
            </a:r>
          </a:p>
          <a:p>
            <a:r>
              <a:rPr lang="en-GB" dirty="0">
                <a:solidFill>
                  <a:schemeClr val="bg1"/>
                </a:solidFill>
              </a:rPr>
              <a:t>May her strength, dedication and integrity be an example to us all and encourage us to serve others as she did.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Lord in your mercy.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Hear our prayer.</a:t>
            </a:r>
          </a:p>
        </p:txBody>
      </p:sp>
    </p:spTree>
    <p:extLst>
      <p:ext uri="{BB962C8B-B14F-4D97-AF65-F5344CB8AC3E}">
        <p14:creationId xmlns:p14="http://schemas.microsoft.com/office/powerpoint/2010/main" val="211565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1F27-049F-4E72-AC31-BC27E9A51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628" y="436563"/>
            <a:ext cx="9000744" cy="9533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   Courage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125FF-18FB-4D35-84C8-36572E1C6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1472" y="1535572"/>
            <a:ext cx="9144000" cy="1678622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‘Make the best you can , this is a job for life.’</a:t>
            </a:r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4D4807B9-888A-46BB-AFB9-8477B92F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85" y="3113454"/>
            <a:ext cx="5506974" cy="353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een Elizabeth II Once Said… – Dexter's Daily Quotes">
            <a:extLst>
              <a:ext uri="{FF2B5EF4-FFF2-40B4-BE49-F238E27FC236}">
                <a16:creationId xmlns:a16="http://schemas.microsoft.com/office/drawing/2014/main" id="{272E6586-58C3-4634-93A3-C967D269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9" y="393434"/>
            <a:ext cx="4103543" cy="19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2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594D77-6BEF-4329-9735-36825D1EA562}"/>
              </a:ext>
            </a:extLst>
          </p:cNvPr>
          <p:cNvSpPr txBox="1"/>
          <p:nvPr/>
        </p:nvSpPr>
        <p:spPr>
          <a:xfrm>
            <a:off x="2549237" y="1450109"/>
            <a:ext cx="68995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Dear Lord Jesus,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Give us the courage to have strength in our hearts. </a:t>
            </a:r>
          </a:p>
          <a:p>
            <a:r>
              <a:rPr lang="en-GB" dirty="0">
                <a:solidFill>
                  <a:schemeClr val="bg1"/>
                </a:solidFill>
              </a:rPr>
              <a:t>Allow us to persevere when things are difficult.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Lord in your mercy.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Hear our prayer.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9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1F27-049F-4E72-AC31-BC27E9A51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1209"/>
            <a:ext cx="9144000" cy="101498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Humility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125FF-18FB-4D35-84C8-36572E1C6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848" y="1690926"/>
            <a:ext cx="9144000" cy="1655762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 descr="Liam Johnston on Twitter: &quot;Today marks 70 years of HRH Queen Elizabeth's  reign as monarch. Signing a letter 'Your Servant' shows the humility of a  sovereign who knows and has faith in">
            <a:extLst>
              <a:ext uri="{FF2B5EF4-FFF2-40B4-BE49-F238E27FC236}">
                <a16:creationId xmlns:a16="http://schemas.microsoft.com/office/drawing/2014/main" id="{4653A0B3-453B-417F-8DEF-84AEB09A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208" y="2518807"/>
            <a:ext cx="5657279" cy="41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72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9364EC-A20C-4A28-9167-0A70F8E7D875}"/>
              </a:ext>
            </a:extLst>
          </p:cNvPr>
          <p:cNvSpPr txBox="1"/>
          <p:nvPr/>
        </p:nvSpPr>
        <p:spPr>
          <a:xfrm>
            <a:off x="2558473" y="1357745"/>
            <a:ext cx="6899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Dear Lord Jesus,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Help me serve others and offer my help unconditionally.</a:t>
            </a:r>
          </a:p>
          <a:p>
            <a:r>
              <a:rPr lang="en-GB" dirty="0">
                <a:solidFill>
                  <a:schemeClr val="bg1"/>
                </a:solidFill>
              </a:rPr>
              <a:t>Help me to offer praise to all and not to criticise. </a:t>
            </a:r>
          </a:p>
          <a:p>
            <a:r>
              <a:rPr lang="en-GB" dirty="0">
                <a:solidFill>
                  <a:schemeClr val="bg1"/>
                </a:solidFill>
              </a:rPr>
              <a:t>Let me encourage my friends and put others first. 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Lord in your mercy.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Hear our prayer.</a:t>
            </a:r>
          </a:p>
        </p:txBody>
      </p:sp>
    </p:spTree>
    <p:extLst>
      <p:ext uri="{BB962C8B-B14F-4D97-AF65-F5344CB8AC3E}">
        <p14:creationId xmlns:p14="http://schemas.microsoft.com/office/powerpoint/2010/main" val="177365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1F27-049F-4E72-AC31-BC27E9A51F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Integrity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125FF-18FB-4D35-84C8-36572E1C6D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1A2C455E-BDF5-44EA-BE9A-44E201A0E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40" y="291475"/>
            <a:ext cx="4346542" cy="59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B6B207-8CD2-4EC2-A0D0-2AF6CFBA339E}"/>
              </a:ext>
            </a:extLst>
          </p:cNvPr>
          <p:cNvSpPr txBox="1"/>
          <p:nvPr/>
        </p:nvSpPr>
        <p:spPr>
          <a:xfrm>
            <a:off x="646981" y="957532"/>
            <a:ext cx="39508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"I cannot lead you into </a:t>
            </a:r>
            <a:r>
              <a:rPr lang="en-GB" b="1" dirty="0">
                <a:solidFill>
                  <a:schemeClr val="bg1"/>
                </a:solidFill>
              </a:rPr>
              <a:t>battle</a:t>
            </a:r>
            <a:r>
              <a:rPr lang="en-GB" dirty="0">
                <a:solidFill>
                  <a:schemeClr val="bg1"/>
                </a:solidFill>
              </a:rPr>
              <a:t>. I do not give you laws or administer justice but I can do something else – I can give my heart and my devotion to these old islands and to all the peoples of our brotherhood of nations."</a:t>
            </a:r>
          </a:p>
        </p:txBody>
      </p:sp>
    </p:spTree>
    <p:extLst>
      <p:ext uri="{BB962C8B-B14F-4D97-AF65-F5344CB8AC3E}">
        <p14:creationId xmlns:p14="http://schemas.microsoft.com/office/powerpoint/2010/main" val="265819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D02F68-BDFC-470F-B919-62DB901A787E}"/>
              </a:ext>
            </a:extLst>
          </p:cNvPr>
          <p:cNvSpPr/>
          <p:nvPr/>
        </p:nvSpPr>
        <p:spPr>
          <a:xfrm>
            <a:off x="2872509" y="190520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Dear Lord Jesus,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Give me strength and courage to speak with integrity.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Help me to be honest and truthful in everything that I do.</a:t>
            </a:r>
          </a:p>
          <a:p>
            <a:r>
              <a:rPr lang="en-GB" dirty="0">
                <a:solidFill>
                  <a:schemeClr val="bg1"/>
                </a:solidFill>
              </a:rPr>
              <a:t>Guide me always to walk with integrity.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Lord in your mercy.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Hear our prayer.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63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1F27-049F-4E72-AC31-BC27E9A51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8636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Justice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125FF-18FB-4D35-84C8-36572E1C6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08727"/>
            <a:ext cx="9144000" cy="1655762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2" name="Picture 4" descr="Queen Elizabeth II quote: I cannot lead you into battle. I do not give...">
            <a:extLst>
              <a:ext uri="{FF2B5EF4-FFF2-40B4-BE49-F238E27FC236}">
                <a16:creationId xmlns:a16="http://schemas.microsoft.com/office/drawing/2014/main" id="{38D8302D-483C-454C-9A78-300BAE61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64" y="3097645"/>
            <a:ext cx="6717434" cy="31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06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637</Words>
  <Application>Microsoft Office PowerPoint</Application>
  <PresentationFormat>Widescreen</PresentationFormat>
  <Paragraphs>95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PT Serif</vt:lpstr>
      <vt:lpstr>Office Theme</vt:lpstr>
      <vt:lpstr>Queen Elizabeth II We remember your life. </vt:lpstr>
      <vt:lpstr>PowerPoint Presentation</vt:lpstr>
      <vt:lpstr>    Courage</vt:lpstr>
      <vt:lpstr>PowerPoint Presentation</vt:lpstr>
      <vt:lpstr>Humility</vt:lpstr>
      <vt:lpstr>PowerPoint Presentation</vt:lpstr>
      <vt:lpstr>Integrity </vt:lpstr>
      <vt:lpstr>PowerPoint Presentation</vt:lpstr>
      <vt:lpstr>Justice</vt:lpstr>
      <vt:lpstr>PowerPoint Presentation</vt:lpstr>
      <vt:lpstr>     Compassion</vt:lpstr>
      <vt:lpstr>PowerPoint Presentation</vt:lpstr>
      <vt:lpstr>   Kindness</vt:lpstr>
      <vt:lpstr>PowerPoint Presentation</vt:lpstr>
      <vt:lpstr>Peace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 Elizabeth 2nd</dc:title>
  <dc:creator>Sarah Shailes</dc:creator>
  <cp:lastModifiedBy>Sarah Shailes</cp:lastModifiedBy>
  <cp:revision>27</cp:revision>
  <dcterms:created xsi:type="dcterms:W3CDTF">2022-09-08T19:02:53Z</dcterms:created>
  <dcterms:modified xsi:type="dcterms:W3CDTF">2022-09-13T20:00:49Z</dcterms:modified>
</cp:coreProperties>
</file>