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8" r:id="rId4"/>
    <p:sldId id="267" r:id="rId5"/>
    <p:sldId id="26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203931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34544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618806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159726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41735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751096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01962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4647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285080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79449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4DCA04-79D7-4205-947B-E105C2020C41}" type="datetimeFigureOut">
              <a:rPr lang="en-GB" smtClean="0"/>
              <a:pPr/>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932F8-495A-4BDD-8DDC-D9832DA03FF6}" type="slidenum">
              <a:rPr lang="en-GB" smtClean="0"/>
              <a:pPr/>
              <a:t>‹#›</a:t>
            </a:fld>
            <a:endParaRPr lang="en-GB"/>
          </a:p>
        </p:txBody>
      </p:sp>
    </p:spTree>
    <p:extLst>
      <p:ext uri="{BB962C8B-B14F-4D97-AF65-F5344CB8AC3E}">
        <p14:creationId xmlns:p14="http://schemas.microsoft.com/office/powerpoint/2010/main" val="169811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DCA04-79D7-4205-947B-E105C2020C41}" type="datetimeFigureOut">
              <a:rPr lang="en-GB" smtClean="0"/>
              <a:pPr/>
              <a:t>06/01/2022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932F8-495A-4BDD-8DDC-D9832DA03FF6}" type="slidenum">
              <a:rPr lang="en-GB" smtClean="0"/>
              <a:pPr/>
              <a:t>‹#›</a:t>
            </a:fld>
            <a:endParaRPr lang="en-GB"/>
          </a:p>
        </p:txBody>
      </p:sp>
    </p:spTree>
    <p:extLst>
      <p:ext uri="{BB962C8B-B14F-4D97-AF65-F5344CB8AC3E}">
        <p14:creationId xmlns:p14="http://schemas.microsoft.com/office/powerpoint/2010/main" val="3795443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1266" name="Picture 2" descr="Image result for stars in our galax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5558"/>
            <a:ext cx="9144000" cy="7315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13030EB-760C-44C9-9C5A-B803568EC265}"/>
              </a:ext>
            </a:extLst>
          </p:cNvPr>
          <p:cNvSpPr/>
          <p:nvPr/>
        </p:nvSpPr>
        <p:spPr>
          <a:xfrm>
            <a:off x="552759" y="309866"/>
            <a:ext cx="7746095" cy="1754326"/>
          </a:xfrm>
          <a:prstGeom prst="rect">
            <a:avLst/>
          </a:prstGeom>
          <a:noFill/>
        </p:spPr>
        <p:txBody>
          <a:bodyPr wrap="none" lIns="91440" tIns="45720" rIns="91440" bIns="45720">
            <a:spAutoFit/>
          </a:bodyPr>
          <a:lstStyle/>
          <a:p>
            <a:pPr algn="ctr"/>
            <a:r>
              <a:rPr lang="en-US" sz="5400" b="1" spc="50" dirty="0">
                <a:ln w="9525" cmpd="sng">
                  <a:solidFill>
                    <a:schemeClr val="accent1"/>
                  </a:solidFill>
                  <a:prstDash val="solid"/>
                </a:ln>
                <a:solidFill>
                  <a:srgbClr val="70AD47">
                    <a:tint val="1000"/>
                  </a:srgbClr>
                </a:solidFill>
                <a:effectLst>
                  <a:glow rad="38100">
                    <a:schemeClr val="accent1">
                      <a:alpha val="40000"/>
                    </a:schemeClr>
                  </a:glow>
                </a:effectLst>
              </a:rPr>
              <a:t>The Feast of the Epiphany</a:t>
            </a:r>
          </a:p>
          <a:p>
            <a:pPr algn="ctr"/>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January 6</a:t>
            </a:r>
            <a:r>
              <a:rPr lang="en-US" sz="5400" b="1" cap="none" spc="50" baseline="30000" dirty="0">
                <a:ln w="9525" cmpd="sng">
                  <a:solidFill>
                    <a:schemeClr val="accent1"/>
                  </a:solidFill>
                  <a:prstDash val="solid"/>
                </a:ln>
                <a:solidFill>
                  <a:srgbClr val="70AD47">
                    <a:tint val="1000"/>
                  </a:srgbClr>
                </a:solidFill>
                <a:effectLst>
                  <a:glow rad="38100">
                    <a:schemeClr val="accent1">
                      <a:alpha val="40000"/>
                    </a:schemeClr>
                  </a:glow>
                </a:effectLst>
              </a:rPr>
              <a:t>th</a:t>
            </a:r>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a:t>
            </a:r>
          </a:p>
        </p:txBody>
      </p:sp>
    </p:spTree>
    <p:extLst>
      <p:ext uri="{BB962C8B-B14F-4D97-AF65-F5344CB8AC3E}">
        <p14:creationId xmlns:p14="http://schemas.microsoft.com/office/powerpoint/2010/main" val="171615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424936" cy="6336704"/>
          </a:xfrm>
        </p:spPr>
        <p:txBody>
          <a:bodyPr>
            <a:normAutofit/>
          </a:bodyPr>
          <a:lstStyle/>
          <a:p>
            <a:pPr marL="0" indent="0">
              <a:buNone/>
            </a:pPr>
            <a:r>
              <a:rPr lang="en-GB" sz="3800" b="1" dirty="0"/>
              <a:t>Matthew 2:1-2</a:t>
            </a:r>
            <a:br>
              <a:rPr lang="en-GB" sz="3800" b="1" dirty="0"/>
            </a:br>
            <a:r>
              <a:rPr lang="en-GB" sz="3800" b="1" dirty="0"/>
              <a:t>Jesus was born in the town of Bethlehem in Judea, during the time when Herod was king. Soon afterward, some men who studied the stars came from the East to Jerusalem and asked, ‘Where is the baby born to be the king of the Jews? We saw his star when it came up in the east, and we have come to worship him...’</a:t>
            </a:r>
          </a:p>
        </p:txBody>
      </p:sp>
    </p:spTree>
    <p:extLst>
      <p:ext uri="{BB962C8B-B14F-4D97-AF65-F5344CB8AC3E}">
        <p14:creationId xmlns:p14="http://schemas.microsoft.com/office/powerpoint/2010/main" val="1449611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8352928" cy="6370975"/>
          </a:xfrm>
          <a:prstGeom prst="rect">
            <a:avLst/>
          </a:prstGeom>
        </p:spPr>
        <p:txBody>
          <a:bodyPr wrap="square">
            <a:spAutoFit/>
          </a:bodyPr>
          <a:lstStyle/>
          <a:p>
            <a:r>
              <a:rPr lang="en-GB" sz="3400" b="1" dirty="0"/>
              <a:t>‘...And so they left, and on their way they saw the same star they had seen in the East. When they saw it, how happy they were, what joy was theirs! It went ahead of them until it stopped over the place where the child was. </a:t>
            </a:r>
            <a:r>
              <a:rPr lang="en-GB" sz="3400" b="1" baseline="30000" dirty="0"/>
              <a:t> </a:t>
            </a:r>
            <a:r>
              <a:rPr lang="en-GB" sz="3400" b="1" dirty="0"/>
              <a:t>They went into the house, and when they saw the child with his mother Mary, they knelt down and worshiped him. They brought out their gifts of gold, frankincense, and myrrh, and presented them to him.’</a:t>
            </a:r>
          </a:p>
          <a:p>
            <a:r>
              <a:rPr lang="en-GB" sz="3400" i="1" dirty="0"/>
              <a:t>(Matthew 2:9-11).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2876657"/>
            <a:ext cx="7704856" cy="3782162"/>
          </a:xfrm>
        </p:spPr>
        <p:txBody>
          <a:bodyPr>
            <a:normAutofit/>
          </a:bodyPr>
          <a:lstStyle/>
          <a:p>
            <a:pPr marL="0" indent="0" algn="ctr">
              <a:buNone/>
            </a:pPr>
            <a:endParaRPr lang="en-GB" dirty="0">
              <a:solidFill>
                <a:srgbClr val="FF0000"/>
              </a:solidFill>
            </a:endParaRPr>
          </a:p>
          <a:p>
            <a:pPr marL="0" indent="0" algn="ctr">
              <a:buNone/>
            </a:pPr>
            <a:r>
              <a:rPr lang="en-GB" dirty="0">
                <a:solidFill>
                  <a:srgbClr val="FF0000"/>
                </a:solidFill>
              </a:rPr>
              <a:t>What star will you follow? </a:t>
            </a:r>
          </a:p>
          <a:p>
            <a:pPr marL="0" indent="0" algn="ctr">
              <a:buNone/>
            </a:pPr>
            <a:r>
              <a:rPr lang="en-GB" dirty="0">
                <a:solidFill>
                  <a:srgbClr val="FF0000"/>
                </a:solidFill>
              </a:rPr>
              <a:t>Will you follow the Gospel Values?</a:t>
            </a:r>
          </a:p>
          <a:p>
            <a:pPr marL="0" indent="0" algn="ctr">
              <a:buNone/>
            </a:pPr>
            <a:r>
              <a:rPr lang="en-GB" dirty="0">
                <a:solidFill>
                  <a:srgbClr val="0070C0"/>
                </a:solidFill>
              </a:rPr>
              <a:t>Humility, Integrity, Forgiveness, Kindness,</a:t>
            </a:r>
          </a:p>
          <a:p>
            <a:pPr marL="0" indent="0" algn="ctr">
              <a:buNone/>
            </a:pPr>
            <a:r>
              <a:rPr lang="en-GB" dirty="0">
                <a:solidFill>
                  <a:srgbClr val="0070C0"/>
                </a:solidFill>
              </a:rPr>
              <a:t>Justice, Peace, Compassion and Courage.</a:t>
            </a:r>
          </a:p>
        </p:txBody>
      </p:sp>
      <p:pic>
        <p:nvPicPr>
          <p:cNvPr id="1026" name="Picture 2" descr="C:\Users\cla\AppData\Local\Microsoft\Windows\Temporary Internet Files\Content.IE5\5MHZJ9V2\sy-bethlehem-star[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969" y="199181"/>
            <a:ext cx="4035395" cy="430980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65A27E0-6023-4DF1-BE8A-24FB06A58CC5}"/>
              </a:ext>
            </a:extLst>
          </p:cNvPr>
          <p:cNvSpPr/>
          <p:nvPr/>
        </p:nvSpPr>
        <p:spPr>
          <a:xfrm>
            <a:off x="196777" y="291334"/>
            <a:ext cx="8756125" cy="2585323"/>
          </a:xfrm>
          <a:prstGeom prst="rect">
            <a:avLst/>
          </a:prstGeom>
          <a:noFill/>
        </p:spPr>
        <p:txBody>
          <a:bodyPr wrap="squar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What will you do </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to get closer to Jesus </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this year?</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6749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548680"/>
            <a:ext cx="8229600" cy="4525963"/>
          </a:xfrm>
        </p:spPr>
        <p:txBody>
          <a:bodyPr>
            <a:noAutofit/>
          </a:bodyPr>
          <a:lstStyle/>
          <a:p>
            <a:pPr lvl="0"/>
            <a:r>
              <a:rPr lang="en-GB" sz="4000" dirty="0"/>
              <a:t>What are you trying to achieve this year?</a:t>
            </a:r>
          </a:p>
          <a:p>
            <a:pPr lvl="0"/>
            <a:r>
              <a:rPr lang="en-GB" sz="4000" dirty="0"/>
              <a:t>Can you describe your star?</a:t>
            </a:r>
          </a:p>
          <a:p>
            <a:pPr lvl="0"/>
            <a:r>
              <a:rPr lang="en-GB" sz="4000" dirty="0"/>
              <a:t>How will you measure the distance to it?</a:t>
            </a:r>
          </a:p>
          <a:p>
            <a:pPr lvl="0"/>
            <a:r>
              <a:rPr lang="en-GB" sz="4000" dirty="0"/>
              <a:t>Do you know your next step?</a:t>
            </a:r>
          </a:p>
          <a:p>
            <a:pPr lvl="0"/>
            <a:r>
              <a:rPr lang="en-GB" sz="4000" dirty="0"/>
              <a:t>Which star do you need to follow?</a:t>
            </a:r>
          </a:p>
          <a:p>
            <a:pPr lvl="0"/>
            <a:r>
              <a:rPr lang="en-GB" sz="4000" dirty="0"/>
              <a:t>What do you need to do differently to everyone else?</a:t>
            </a:r>
          </a:p>
        </p:txBody>
      </p:sp>
    </p:spTree>
    <p:extLst>
      <p:ext uri="{BB962C8B-B14F-4D97-AF65-F5344CB8AC3E}">
        <p14:creationId xmlns:p14="http://schemas.microsoft.com/office/powerpoint/2010/main" val="207282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275</Words>
  <Application>Microsoft Office PowerPoint</Application>
  <PresentationFormat>On-screen Show (4:3)</PresentationFormat>
  <Paragraphs>19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President Hillary Clinton</dc:title>
  <dc:creator>Claire Law</dc:creator>
  <cp:lastModifiedBy>Deputy Head</cp:lastModifiedBy>
  <cp:revision>18</cp:revision>
  <dcterms:created xsi:type="dcterms:W3CDTF">2016-10-17T13:13:20Z</dcterms:created>
  <dcterms:modified xsi:type="dcterms:W3CDTF">2022-01-06T10:19:58Z</dcterms:modified>
</cp:coreProperties>
</file>